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4"/>
  </p:handoutMasterIdLst>
  <p:sldIdLst>
    <p:sldId id="256" r:id="rId2"/>
    <p:sldId id="270" r:id="rId3"/>
    <p:sldId id="266" r:id="rId4"/>
    <p:sldId id="258" r:id="rId5"/>
    <p:sldId id="275" r:id="rId6"/>
    <p:sldId id="260" r:id="rId7"/>
    <p:sldId id="278" r:id="rId8"/>
    <p:sldId id="271" r:id="rId9"/>
    <p:sldId id="279" r:id="rId10"/>
    <p:sldId id="280" r:id="rId11"/>
    <p:sldId id="265" r:id="rId12"/>
    <p:sldId id="281" r:id="rId13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9F8"/>
    <a:srgbClr val="FFFFFF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2C622E-6B52-524D-9C8F-9D909688D564}" v="1" dt="2020-09-04T20:28:14.015"/>
    <p1510:client id="{0D3E7149-0293-AE4E-C0FE-B6F3321CF1B2}" v="10" dt="2020-09-08T12:20:27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7"/>
  </p:normalViewPr>
  <p:slideViewPr>
    <p:cSldViewPr snapToGrid="0"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lpdesk.tyndale.ca/" TargetMode="External"/><Relationship Id="rId2" Type="http://schemas.openxmlformats.org/officeDocument/2006/relationships/hyperlink" Target="http://www.tyndale.ca/it" TargetMode="External"/><Relationship Id="rId1" Type="http://schemas.openxmlformats.org/officeDocument/2006/relationships/hyperlink" Target="mailto:StudentITHelp@Tyndale.ca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yndale.ca/it" TargetMode="External"/><Relationship Id="rId2" Type="http://schemas.openxmlformats.org/officeDocument/2006/relationships/hyperlink" Target="mailto:StudentITHelp@Tyndale.ca" TargetMode="External"/><Relationship Id="rId1" Type="http://schemas.openxmlformats.org/officeDocument/2006/relationships/hyperlink" Target="http://www.helpdesk.tyndale.ca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20853E-5AF2-40C5-BEF2-4BF8C519D504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CD215E-F9C0-4BB8-8C53-DCC183E56776}">
      <dgm:prSet/>
      <dgm:spPr/>
      <dgm:t>
        <a:bodyPr/>
        <a:lstStyle/>
        <a:p>
          <a:r>
            <a:rPr lang="en-US"/>
            <a:t>E-mail:  </a:t>
          </a:r>
          <a:r>
            <a:rPr lang="en-US">
              <a:hlinkClick xmlns:r="http://schemas.openxmlformats.org/officeDocument/2006/relationships" r:id="rId1"/>
            </a:rPr>
            <a:t>StudentITHelp@Tyndale.ca</a:t>
          </a:r>
          <a:endParaRPr lang="en-US"/>
        </a:p>
      </dgm:t>
    </dgm:pt>
    <dgm:pt modelId="{48EDF8E4-6BC0-4CB8-BDD0-064D17B8A2D0}" type="parTrans" cxnId="{66A4F71E-C2E7-49B8-AE6F-18362B1D94BF}">
      <dgm:prSet/>
      <dgm:spPr/>
      <dgm:t>
        <a:bodyPr/>
        <a:lstStyle/>
        <a:p>
          <a:endParaRPr lang="en-US"/>
        </a:p>
      </dgm:t>
    </dgm:pt>
    <dgm:pt modelId="{5D6D7129-F3BF-42D3-BECD-0005B16A5737}" type="sibTrans" cxnId="{66A4F71E-C2E7-49B8-AE6F-18362B1D94B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46BA8BE-5C1D-4589-8ADB-F894575E6E4E}">
      <dgm:prSet/>
      <dgm:spPr/>
      <dgm:t>
        <a:bodyPr/>
        <a:lstStyle/>
        <a:p>
          <a:r>
            <a:rPr lang="en-US"/>
            <a:t>Phone:  416.226.6620 x4357 (HELP)</a:t>
          </a:r>
        </a:p>
      </dgm:t>
    </dgm:pt>
    <dgm:pt modelId="{661F991B-F89A-440A-930C-1B62BE4306F8}" type="parTrans" cxnId="{31A10600-E74C-4C0E-AAE2-FF57138A716E}">
      <dgm:prSet/>
      <dgm:spPr/>
      <dgm:t>
        <a:bodyPr/>
        <a:lstStyle/>
        <a:p>
          <a:endParaRPr lang="en-US"/>
        </a:p>
      </dgm:t>
    </dgm:pt>
    <dgm:pt modelId="{F7DBF8E8-8759-4C45-A249-57BE5F657EC3}" type="sibTrans" cxnId="{31A10600-E74C-4C0E-AAE2-FF57138A716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F52E298-6508-47D8-9D64-10205F89CF86}">
      <dgm:prSet/>
      <dgm:spPr/>
      <dgm:t>
        <a:bodyPr/>
        <a:lstStyle/>
        <a:p>
          <a:r>
            <a:rPr lang="en-US"/>
            <a:t>Website: </a:t>
          </a:r>
          <a:r>
            <a:rPr lang="en-US">
              <a:hlinkClick xmlns:r="http://schemas.openxmlformats.org/officeDocument/2006/relationships" r:id="rId2"/>
            </a:rPr>
            <a:t>www.tyndale.ca/it</a:t>
          </a:r>
          <a:endParaRPr lang="en-US"/>
        </a:p>
      </dgm:t>
    </dgm:pt>
    <dgm:pt modelId="{C8E10D13-FC7E-4AE6-93B5-580F8F337B06}" type="parTrans" cxnId="{590E851C-3011-433C-A995-9E5AAEBBE556}">
      <dgm:prSet/>
      <dgm:spPr/>
      <dgm:t>
        <a:bodyPr/>
        <a:lstStyle/>
        <a:p>
          <a:endParaRPr lang="en-US"/>
        </a:p>
      </dgm:t>
    </dgm:pt>
    <dgm:pt modelId="{5784F056-0D98-4952-AAFB-D53321A88C5E}" type="sibTrans" cxnId="{590E851C-3011-433C-A995-9E5AAEBBE556}">
      <dgm:prSet/>
      <dgm:spPr/>
      <dgm:t>
        <a:bodyPr/>
        <a:lstStyle/>
        <a:p>
          <a:endParaRPr lang="en-US"/>
        </a:p>
      </dgm:t>
    </dgm:pt>
    <dgm:pt modelId="{B2A4FE0F-C0E9-4D99-91B6-783290F55EC3}">
      <dgm:prSet phldr="0"/>
      <dgm:spPr/>
      <dgm:t>
        <a:bodyPr/>
        <a:lstStyle/>
        <a:p>
          <a:r>
            <a:rPr lang="en-US"/>
            <a:t>Helpdesk: </a:t>
          </a:r>
          <a:r>
            <a:rPr lang="en-US" u="sng">
              <a:hlinkClick xmlns:r="http://schemas.openxmlformats.org/officeDocument/2006/relationships" r:id="rId3"/>
            </a:rPr>
            <a:t>www.helpdesk.tyndale.ca</a:t>
          </a:r>
          <a:r>
            <a:rPr lang="en-US"/>
            <a:t> </a:t>
          </a:r>
        </a:p>
      </dgm:t>
    </dgm:pt>
    <dgm:pt modelId="{985DDAA6-5BDA-4FE6-88DA-314BD8E82E3A}" type="parTrans" cxnId="{F8B24526-5F69-4714-A3AE-67276B52369F}">
      <dgm:prSet/>
      <dgm:spPr/>
    </dgm:pt>
    <dgm:pt modelId="{6D3B1E27-B7F0-4384-81B8-C8F875987D2C}" type="sibTrans" cxnId="{F8B24526-5F69-4714-A3AE-67276B52369F}">
      <dgm:prSet/>
      <dgm:spPr/>
      <dgm:t>
        <a:bodyPr/>
        <a:lstStyle/>
        <a:p>
          <a:endParaRPr lang="en-US"/>
        </a:p>
      </dgm:t>
    </dgm:pt>
    <dgm:pt modelId="{DA25820C-2266-4E95-9A77-0096BF2729DC}" type="pres">
      <dgm:prSet presAssocID="{7B20853E-5AF2-40C5-BEF2-4BF8C519D504}" presName="linear" presStyleCnt="0">
        <dgm:presLayoutVars>
          <dgm:animLvl val="lvl"/>
          <dgm:resizeHandles val="exact"/>
        </dgm:presLayoutVars>
      </dgm:prSet>
      <dgm:spPr/>
    </dgm:pt>
    <dgm:pt modelId="{8482FF46-79F3-479C-B3E7-7CEE059F9ED1}" type="pres">
      <dgm:prSet presAssocID="{B2A4FE0F-C0E9-4D99-91B6-783290F55EC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454E0E2-C37C-4EC7-9CC3-C13D8B277CBB}" type="pres">
      <dgm:prSet presAssocID="{6D3B1E27-B7F0-4384-81B8-C8F875987D2C}" presName="spacer" presStyleCnt="0"/>
      <dgm:spPr/>
    </dgm:pt>
    <dgm:pt modelId="{8C9F82FA-48AC-4883-99E4-A57404D835CF}" type="pres">
      <dgm:prSet presAssocID="{A8CD215E-F9C0-4BB8-8C53-DCC183E5677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C671446-EE01-4A9C-B9D6-0CF0D3BB3E24}" type="pres">
      <dgm:prSet presAssocID="{5D6D7129-F3BF-42D3-BECD-0005B16A5737}" presName="spacer" presStyleCnt="0"/>
      <dgm:spPr/>
    </dgm:pt>
    <dgm:pt modelId="{8E0931F3-4A73-482A-A4E8-D303AFE024D0}" type="pres">
      <dgm:prSet presAssocID="{B46BA8BE-5C1D-4589-8ADB-F894575E6E4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0F37E7C-7EDC-4992-B94C-6FB8E37E1EC9}" type="pres">
      <dgm:prSet presAssocID="{F7DBF8E8-8759-4C45-A249-57BE5F657EC3}" presName="spacer" presStyleCnt="0"/>
      <dgm:spPr/>
    </dgm:pt>
    <dgm:pt modelId="{322CB56C-DA5D-4738-9680-32002CE4C460}" type="pres">
      <dgm:prSet presAssocID="{7F52E298-6508-47D8-9D64-10205F89CF8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1A10600-E74C-4C0E-AAE2-FF57138A716E}" srcId="{7B20853E-5AF2-40C5-BEF2-4BF8C519D504}" destId="{B46BA8BE-5C1D-4589-8ADB-F894575E6E4E}" srcOrd="2" destOrd="0" parTransId="{661F991B-F89A-440A-930C-1B62BE4306F8}" sibTransId="{F7DBF8E8-8759-4C45-A249-57BE5F657EC3}"/>
    <dgm:cxn modelId="{590E851C-3011-433C-A995-9E5AAEBBE556}" srcId="{7B20853E-5AF2-40C5-BEF2-4BF8C519D504}" destId="{7F52E298-6508-47D8-9D64-10205F89CF86}" srcOrd="3" destOrd="0" parTransId="{C8E10D13-FC7E-4AE6-93B5-580F8F337B06}" sibTransId="{5784F056-0D98-4952-AAFB-D53321A88C5E}"/>
    <dgm:cxn modelId="{66A4F71E-C2E7-49B8-AE6F-18362B1D94BF}" srcId="{7B20853E-5AF2-40C5-BEF2-4BF8C519D504}" destId="{A8CD215E-F9C0-4BB8-8C53-DCC183E56776}" srcOrd="1" destOrd="0" parTransId="{48EDF8E4-6BC0-4CB8-BDD0-064D17B8A2D0}" sibTransId="{5D6D7129-F3BF-42D3-BECD-0005B16A5737}"/>
    <dgm:cxn modelId="{F8B24526-5F69-4714-A3AE-67276B52369F}" srcId="{7B20853E-5AF2-40C5-BEF2-4BF8C519D504}" destId="{B2A4FE0F-C0E9-4D99-91B6-783290F55EC3}" srcOrd="0" destOrd="0" parTransId="{985DDAA6-5BDA-4FE6-88DA-314BD8E82E3A}" sibTransId="{6D3B1E27-B7F0-4384-81B8-C8F875987D2C}"/>
    <dgm:cxn modelId="{6CDE3844-277E-47D6-9011-38506E540CD2}" type="presOf" srcId="{B2A4FE0F-C0E9-4D99-91B6-783290F55EC3}" destId="{8482FF46-79F3-479C-B3E7-7CEE059F9ED1}" srcOrd="0" destOrd="0" presId="urn:microsoft.com/office/officeart/2005/8/layout/vList2"/>
    <dgm:cxn modelId="{27ED6968-B13E-4352-920B-9319F3B29786}" type="presOf" srcId="{7B20853E-5AF2-40C5-BEF2-4BF8C519D504}" destId="{DA25820C-2266-4E95-9A77-0096BF2729DC}" srcOrd="0" destOrd="0" presId="urn:microsoft.com/office/officeart/2005/8/layout/vList2"/>
    <dgm:cxn modelId="{5FDF474C-2D4D-41C5-9AE5-5DFFFFD3685A}" type="presOf" srcId="{A8CD215E-F9C0-4BB8-8C53-DCC183E56776}" destId="{8C9F82FA-48AC-4883-99E4-A57404D835CF}" srcOrd="0" destOrd="0" presId="urn:microsoft.com/office/officeart/2005/8/layout/vList2"/>
    <dgm:cxn modelId="{B18392D0-31B2-415D-98C1-8B789DE78917}" type="presOf" srcId="{B46BA8BE-5C1D-4589-8ADB-F894575E6E4E}" destId="{8E0931F3-4A73-482A-A4E8-D303AFE024D0}" srcOrd="0" destOrd="0" presId="urn:microsoft.com/office/officeart/2005/8/layout/vList2"/>
    <dgm:cxn modelId="{EA5FB2F5-3D84-4EE9-B464-73C6F0DB2218}" type="presOf" srcId="{7F52E298-6508-47D8-9D64-10205F89CF86}" destId="{322CB56C-DA5D-4738-9680-32002CE4C460}" srcOrd="0" destOrd="0" presId="urn:microsoft.com/office/officeart/2005/8/layout/vList2"/>
    <dgm:cxn modelId="{4772F38B-2B6D-41B7-B869-487443F1D8F9}" type="presParOf" srcId="{DA25820C-2266-4E95-9A77-0096BF2729DC}" destId="{8482FF46-79F3-479C-B3E7-7CEE059F9ED1}" srcOrd="0" destOrd="0" presId="urn:microsoft.com/office/officeart/2005/8/layout/vList2"/>
    <dgm:cxn modelId="{5289D4C3-C14C-4190-BE05-D6314ABABD08}" type="presParOf" srcId="{DA25820C-2266-4E95-9A77-0096BF2729DC}" destId="{4454E0E2-C37C-4EC7-9CC3-C13D8B277CBB}" srcOrd="1" destOrd="0" presId="urn:microsoft.com/office/officeart/2005/8/layout/vList2"/>
    <dgm:cxn modelId="{FEA47891-6C3F-4660-A29D-167FED3FAB67}" type="presParOf" srcId="{DA25820C-2266-4E95-9A77-0096BF2729DC}" destId="{8C9F82FA-48AC-4883-99E4-A57404D835CF}" srcOrd="2" destOrd="0" presId="urn:microsoft.com/office/officeart/2005/8/layout/vList2"/>
    <dgm:cxn modelId="{6E14F4C4-0434-4FBD-B65B-664AB0AA2FB7}" type="presParOf" srcId="{DA25820C-2266-4E95-9A77-0096BF2729DC}" destId="{3C671446-EE01-4A9C-B9D6-0CF0D3BB3E24}" srcOrd="3" destOrd="0" presId="urn:microsoft.com/office/officeart/2005/8/layout/vList2"/>
    <dgm:cxn modelId="{4D4FCFE8-D8E9-4432-93C2-ED555958FD4D}" type="presParOf" srcId="{DA25820C-2266-4E95-9A77-0096BF2729DC}" destId="{8E0931F3-4A73-482A-A4E8-D303AFE024D0}" srcOrd="4" destOrd="0" presId="urn:microsoft.com/office/officeart/2005/8/layout/vList2"/>
    <dgm:cxn modelId="{79A95F00-0E05-4A55-A786-F8991DB5E3F9}" type="presParOf" srcId="{DA25820C-2266-4E95-9A77-0096BF2729DC}" destId="{40F37E7C-7EDC-4992-B94C-6FB8E37E1EC9}" srcOrd="5" destOrd="0" presId="urn:microsoft.com/office/officeart/2005/8/layout/vList2"/>
    <dgm:cxn modelId="{E8624DDD-F05B-4A7C-A956-A3A3B2292FE6}" type="presParOf" srcId="{DA25820C-2266-4E95-9A77-0096BF2729DC}" destId="{322CB56C-DA5D-4738-9680-32002CE4C46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82FF46-79F3-479C-B3E7-7CEE059F9ED1}">
      <dsp:nvSpPr>
        <dsp:cNvPr id="0" name=""/>
        <dsp:cNvSpPr/>
      </dsp:nvSpPr>
      <dsp:spPr>
        <a:xfrm>
          <a:off x="0" y="1619306"/>
          <a:ext cx="5111749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Helpdesk: </a:t>
          </a:r>
          <a:r>
            <a:rPr lang="en-US" sz="2500" u="sng" kern="1200">
              <a:hlinkClick xmlns:r="http://schemas.openxmlformats.org/officeDocument/2006/relationships" r:id="rId1"/>
            </a:rPr>
            <a:t>www.helpdesk.tyndale.ca</a:t>
          </a:r>
          <a:r>
            <a:rPr lang="en-US" sz="2500" kern="1200"/>
            <a:t> </a:t>
          </a:r>
        </a:p>
      </dsp:txBody>
      <dsp:txXfrm>
        <a:off x="29271" y="1648577"/>
        <a:ext cx="5053207" cy="541083"/>
      </dsp:txXfrm>
    </dsp:sp>
    <dsp:sp modelId="{8C9F82FA-48AC-4883-99E4-A57404D835CF}">
      <dsp:nvSpPr>
        <dsp:cNvPr id="0" name=""/>
        <dsp:cNvSpPr/>
      </dsp:nvSpPr>
      <dsp:spPr>
        <a:xfrm>
          <a:off x="0" y="2290931"/>
          <a:ext cx="5111749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E-mail:  </a:t>
          </a:r>
          <a:r>
            <a:rPr lang="en-US" sz="2500" kern="1200">
              <a:hlinkClick xmlns:r="http://schemas.openxmlformats.org/officeDocument/2006/relationships" r:id="rId2"/>
            </a:rPr>
            <a:t>StudentITHelp@Tyndale.ca</a:t>
          </a:r>
          <a:endParaRPr lang="en-US" sz="2500" kern="1200"/>
        </a:p>
      </dsp:txBody>
      <dsp:txXfrm>
        <a:off x="29271" y="2320202"/>
        <a:ext cx="5053207" cy="541083"/>
      </dsp:txXfrm>
    </dsp:sp>
    <dsp:sp modelId="{8E0931F3-4A73-482A-A4E8-D303AFE024D0}">
      <dsp:nvSpPr>
        <dsp:cNvPr id="0" name=""/>
        <dsp:cNvSpPr/>
      </dsp:nvSpPr>
      <dsp:spPr>
        <a:xfrm>
          <a:off x="0" y="2962556"/>
          <a:ext cx="5111749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Phone:  416.226.6620 x4357 (HELP)</a:t>
          </a:r>
        </a:p>
      </dsp:txBody>
      <dsp:txXfrm>
        <a:off x="29271" y="2991827"/>
        <a:ext cx="5053207" cy="541083"/>
      </dsp:txXfrm>
    </dsp:sp>
    <dsp:sp modelId="{322CB56C-DA5D-4738-9680-32002CE4C460}">
      <dsp:nvSpPr>
        <dsp:cNvPr id="0" name=""/>
        <dsp:cNvSpPr/>
      </dsp:nvSpPr>
      <dsp:spPr>
        <a:xfrm>
          <a:off x="0" y="3634181"/>
          <a:ext cx="5111749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Website: </a:t>
          </a:r>
          <a:r>
            <a:rPr lang="en-US" sz="2500" kern="1200">
              <a:hlinkClick xmlns:r="http://schemas.openxmlformats.org/officeDocument/2006/relationships" r:id="rId3"/>
            </a:rPr>
            <a:t>www.tyndale.ca/it</a:t>
          </a:r>
          <a:endParaRPr lang="en-US" sz="2500" kern="1200"/>
        </a:p>
      </dsp:txBody>
      <dsp:txXfrm>
        <a:off x="29271" y="3663452"/>
        <a:ext cx="5053207" cy="5410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AF21C1C8-9644-4162-9C89-240EF5B0985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06EEDB87-5360-41D9-8B2F-50E0FF66C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12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8F5021-16B8-4C0D-9FBF-465E4F3E14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90E8-BA43-44BF-8D85-4E9AC6F9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00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8F5021-16B8-4C0D-9FBF-465E4F3E14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90E8-BA43-44BF-8D85-4E9AC6F9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07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289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6019800" cy="5289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8F5021-16B8-4C0D-9FBF-465E4F3E14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90E8-BA43-44BF-8D85-4E9AC6F9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8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8F5021-16B8-4C0D-9FBF-465E4F3E14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90E8-BA43-44BF-8D85-4E9AC6F9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74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8F5021-16B8-4C0D-9FBF-465E4F3E14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90E8-BA43-44BF-8D85-4E9AC6F9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28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5038"/>
            <a:ext cx="4038600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8F5021-16B8-4C0D-9FBF-465E4F3E14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90E8-BA43-44BF-8D85-4E9AC6F9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9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8F5021-16B8-4C0D-9FBF-465E4F3E14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90E8-BA43-44BF-8D85-4E9AC6F9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8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8F5021-16B8-4C0D-9FBF-465E4F3E14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90E8-BA43-44BF-8D85-4E9AC6F9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97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8F5021-16B8-4C0D-9FBF-465E4F3E14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90E8-BA43-44BF-8D85-4E9AC6F9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1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8F5021-16B8-4C0D-9FBF-465E4F3E14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90E8-BA43-44BF-8D85-4E9AC6F9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2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8F5021-16B8-4C0D-9FBF-465E4F3E14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90E8-BA43-44BF-8D85-4E9AC6F9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6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836613"/>
            <a:ext cx="82184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05038"/>
            <a:ext cx="8229600" cy="392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1E8F5021-16B8-4C0D-9FBF-465E4F3E14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AEA690E8-BA43-44BF-8D85-4E9AC6F919CC}" type="slidenum">
              <a:rPr lang="en-US" smtClean="0"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258888" y="333375"/>
            <a:ext cx="7885112" cy="215900"/>
          </a:xfrm>
          <a:prstGeom prst="rect">
            <a:avLst/>
          </a:prstGeom>
          <a:solidFill>
            <a:srgbClr val="22115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2" name="Picture 8" descr="Tyndale_Crest_Colour_PM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7325"/>
            <a:ext cx="79057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258888" y="549275"/>
            <a:ext cx="7885112" cy="71438"/>
          </a:xfrm>
          <a:prstGeom prst="rect">
            <a:avLst/>
          </a:prstGeom>
          <a:solidFill>
            <a:srgbClr val="EAAB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tyndale.ca/it/resources-for-students/getting-starte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sses.tyndale.ca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ww.mytyndale.c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yndale.ca/it" TargetMode="External"/><Relationship Id="rId5" Type="http://schemas.openxmlformats.org/officeDocument/2006/relationships/hyperlink" Target="http://www.helpdesk.tyndale.ca/" TargetMode="External"/><Relationship Id="rId4" Type="http://schemas.openxmlformats.org/officeDocument/2006/relationships/hyperlink" Target="http://www.webmail.tyndale.ca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Tyndale Information Technology</a:t>
            </a:r>
          </a:p>
        </p:txBody>
      </p:sp>
    </p:spTree>
    <p:extLst>
      <p:ext uri="{BB962C8B-B14F-4D97-AF65-F5344CB8AC3E}">
        <p14:creationId xmlns:p14="http://schemas.microsoft.com/office/powerpoint/2010/main" val="384887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31"/>
    </mc:Choice>
    <mc:Fallback xmlns="">
      <p:transition spd="slow" advTm="823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Zoom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79613"/>
            <a:ext cx="4800600" cy="3213893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8913" y="1979613"/>
            <a:ext cx="3743847" cy="368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897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722766"/>
          </a:xfrm>
        </p:spPr>
        <p:txBody>
          <a:bodyPr wrap="square" anchor="b">
            <a:normAutofit/>
          </a:bodyPr>
          <a:lstStyle/>
          <a:p>
            <a:r>
              <a:rPr lang="en-US" sz="3600"/>
              <a:t>Contact Us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2619610-277D-4A04-A0D4-41AACD0751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787094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5510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7BD90-6A7E-4C38-9FE8-DE105A57F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2005641"/>
          </a:xfrm>
        </p:spPr>
        <p:txBody>
          <a:bodyPr/>
          <a:lstStyle/>
          <a:p>
            <a:r>
              <a:rPr lang="en-US" dirty="0">
                <a:ea typeface="+mj-lt"/>
                <a:cs typeface="+mj-lt"/>
                <a:hlinkClick r:id="rId2"/>
              </a:rPr>
              <a:t>https://www.tyndale.ca/it/resources-for-students/getting-started</a:t>
            </a:r>
            <a:endParaRPr lang="en-US"/>
          </a:p>
        </p:txBody>
      </p:sp>
      <p:pic>
        <p:nvPicPr>
          <p:cNvPr id="4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D9C28A9D-29C6-42F8-B8E4-20423736AE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57777" y="3283339"/>
            <a:ext cx="2842824" cy="2842824"/>
          </a:xfrm>
        </p:spPr>
      </p:pic>
    </p:spTree>
    <p:extLst>
      <p:ext uri="{BB962C8B-B14F-4D97-AF65-F5344CB8AC3E}">
        <p14:creationId xmlns:p14="http://schemas.microsoft.com/office/powerpoint/2010/main" val="3055444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one.tyndale.ca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212" y="2205038"/>
            <a:ext cx="5333533" cy="4019296"/>
          </a:xfrm>
        </p:spPr>
        <p:txBody>
          <a:bodyPr/>
          <a:lstStyle/>
          <a:p>
            <a:pPr marL="0" indent="0">
              <a:buNone/>
            </a:pPr>
            <a:r>
              <a:rPr lang="en-US" sz="2400"/>
              <a:t>one.tyndale.ca is the portal used to access many services from Tyndale including but not limited to:</a:t>
            </a:r>
          </a:p>
          <a:p>
            <a:pPr lvl="2"/>
            <a:r>
              <a:rPr lang="en-US">
                <a:hlinkClick r:id="rId2"/>
              </a:rPr>
              <a:t>mytyndale.ca</a:t>
            </a:r>
            <a:r>
              <a:rPr lang="en-US"/>
              <a:t> </a:t>
            </a:r>
            <a:endParaRPr lang="en-US">
              <a:hlinkClick r:id="rId3"/>
            </a:endParaRPr>
          </a:p>
          <a:p>
            <a:pPr lvl="2"/>
            <a:r>
              <a:rPr lang="en-US">
                <a:hlinkClick r:id="rId3"/>
              </a:rPr>
              <a:t>classes.tyndale.ca</a:t>
            </a:r>
            <a:r>
              <a:rPr lang="en-US"/>
              <a:t> </a:t>
            </a:r>
          </a:p>
          <a:p>
            <a:pPr lvl="2"/>
            <a:r>
              <a:rPr lang="en-US">
                <a:hlinkClick r:id="rId4"/>
              </a:rPr>
              <a:t>webmail.tyndale.ca</a:t>
            </a:r>
            <a:r>
              <a:rPr lang="en-US"/>
              <a:t> </a:t>
            </a:r>
          </a:p>
          <a:p>
            <a:pPr lvl="2"/>
            <a:r>
              <a:rPr lang="en-US">
                <a:hlinkClick r:id="rId5"/>
              </a:rPr>
              <a:t>helpdesk.tyndale.ca</a:t>
            </a:r>
            <a:r>
              <a:rPr lang="en-US"/>
              <a:t> </a:t>
            </a:r>
          </a:p>
          <a:p>
            <a:pPr lvl="2"/>
            <a:r>
              <a:rPr lang="en-US">
                <a:hlinkClick r:id="rId6"/>
              </a:rPr>
              <a:t>tyndale.ca/it</a:t>
            </a:r>
            <a:r>
              <a:rPr lang="en-US"/>
              <a:t> </a:t>
            </a:r>
          </a:p>
          <a:p>
            <a:pPr lvl="2"/>
            <a:r>
              <a:rPr lang="en-US"/>
              <a:t>And many more</a:t>
            </a:r>
          </a:p>
          <a:p>
            <a:pPr marL="914400" lvl="2" indent="0">
              <a:buNone/>
            </a:pPr>
            <a:endParaRPr lang="en-US"/>
          </a:p>
          <a:p>
            <a:pPr lvl="2"/>
            <a:endParaRPr lang="en-US"/>
          </a:p>
        </p:txBody>
      </p:sp>
      <p:pic>
        <p:nvPicPr>
          <p:cNvPr id="5" name="Content Placeholder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2DA01172-C5DF-4176-8D82-8EF7F7A5AB1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32988" y="2204517"/>
            <a:ext cx="2326389" cy="4405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054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82"/>
    </mc:Choice>
    <mc:Fallback xmlns="">
      <p:transition spd="slow" advTm="898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43000"/>
          </a:xfrm>
        </p:spPr>
        <p:txBody>
          <a:bodyPr wrap="square" anchor="ctr">
            <a:normAutofit/>
          </a:bodyPr>
          <a:lstStyle/>
          <a:p>
            <a:r>
              <a:rPr lang="en-US"/>
              <a:t>classes.tyndale.ca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5038"/>
            <a:ext cx="4038600" cy="3921125"/>
          </a:xfrm>
        </p:spPr>
        <p:txBody>
          <a:bodyPr wrap="square" anchor="t">
            <a:normAutofit/>
          </a:bodyPr>
          <a:lstStyle/>
          <a:p>
            <a:r>
              <a:rPr lang="en-US"/>
              <a:t>All course materials</a:t>
            </a:r>
          </a:p>
          <a:p>
            <a:pPr lvl="1"/>
            <a:r>
              <a:rPr lang="en-US" sz="2800"/>
              <a:t>Syllabus</a:t>
            </a:r>
          </a:p>
          <a:p>
            <a:pPr lvl="1"/>
            <a:r>
              <a:rPr lang="en-US" sz="2800"/>
              <a:t>Readings</a:t>
            </a:r>
          </a:p>
          <a:p>
            <a:pPr lvl="1"/>
            <a:r>
              <a:rPr lang="en-US" sz="2800"/>
              <a:t>Assignments</a:t>
            </a:r>
          </a:p>
          <a:p>
            <a:r>
              <a:rPr lang="en-US"/>
              <a:t>Forums / Discussions</a:t>
            </a:r>
          </a:p>
          <a:p>
            <a:r>
              <a:rPr lang="en-US"/>
              <a:t>Grades (Quizzes, assignments)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  <p:pic>
        <p:nvPicPr>
          <p:cNvPr id="17" name="Content Placeholder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22226ACE-94CE-4F1C-A1AE-FD6ABE4ED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58728" y="2771599"/>
            <a:ext cx="4973128" cy="22991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463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7"/>
    </mc:Choice>
    <mc:Fallback xmlns="">
      <p:transition spd="slow" advTm="204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mytyndale.ca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mytyndale.ca is the centralized Student Portal</a:t>
            </a:r>
          </a:p>
          <a:p>
            <a:pPr lvl="1">
              <a:buFont typeface="Arial" pitchFamily="34" charset="0"/>
              <a:buChar char="•"/>
            </a:pPr>
            <a:r>
              <a:rPr lang="en-US"/>
              <a:t>Register for courses</a:t>
            </a:r>
          </a:p>
          <a:p>
            <a:pPr lvl="1">
              <a:buFont typeface="Arial" pitchFamily="34" charset="0"/>
              <a:buChar char="•"/>
            </a:pPr>
            <a:r>
              <a:rPr lang="en-US"/>
              <a:t>Financial Services (Account Statement)</a:t>
            </a:r>
          </a:p>
          <a:p>
            <a:pPr lvl="1">
              <a:buFont typeface="Arial" pitchFamily="34" charset="0"/>
              <a:buChar char="•"/>
            </a:pPr>
            <a:r>
              <a:rPr lang="en-US"/>
              <a:t>Final Grades</a:t>
            </a:r>
          </a:p>
          <a:p>
            <a:pPr lvl="1">
              <a:buFont typeface="Arial" pitchFamily="34" charset="0"/>
              <a:buChar char="•"/>
            </a:pPr>
            <a:r>
              <a:rPr lang="en-US"/>
              <a:t>Unofficial Transcript</a:t>
            </a:r>
          </a:p>
          <a:p>
            <a:pPr lvl="1">
              <a:buFont typeface="Arial" pitchFamily="34" charset="0"/>
              <a:buChar char="•"/>
            </a:pPr>
            <a:r>
              <a:rPr lang="en-CA"/>
              <a:t>T2202 tax receipt </a:t>
            </a:r>
            <a:endParaRPr lang="en-US"/>
          </a:p>
          <a:p>
            <a:pPr lvl="1">
              <a:buFont typeface="Arial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0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14"/>
    </mc:Choice>
    <mc:Fallback xmlns="">
      <p:transition spd="slow" advTm="401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0"/>
            <a:ext cx="8716915" cy="4038600"/>
          </a:xfrm>
        </p:spPr>
      </p:pic>
    </p:spTree>
    <p:extLst>
      <p:ext uri="{BB962C8B-B14F-4D97-AF65-F5344CB8AC3E}">
        <p14:creationId xmlns:p14="http://schemas.microsoft.com/office/powerpoint/2010/main" val="154672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98"/>
    </mc:Choice>
    <mc:Fallback xmlns="">
      <p:transition spd="slow" advTm="189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43000"/>
          </a:xfrm>
        </p:spPr>
        <p:txBody>
          <a:bodyPr wrap="square" anchor="ctr">
            <a:normAutofit/>
          </a:bodyPr>
          <a:lstStyle/>
          <a:p>
            <a:r>
              <a:rPr lang="en-US"/>
              <a:t>Office 365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212" y="2205038"/>
            <a:ext cx="4333116" cy="3654659"/>
          </a:xfrm>
        </p:spPr>
        <p:txBody>
          <a:bodyPr wrap="square"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200"/>
              <a:t>Tyndale provides all students with a Microsoft Office 365 Account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200"/>
              <a:t>@MyTyndale.ca e-mail (</a:t>
            </a:r>
            <a:r>
              <a:rPr lang="en-US" sz="2200" u="sng"/>
              <a:t>webmail.mytyndale.ca</a:t>
            </a:r>
            <a:r>
              <a:rPr lang="en-US" sz="2200"/>
              <a:t>)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200"/>
              <a:t>Online file storage via OneDrive (1TB)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200"/>
              <a:t>Online/Install applications, including Word, Excel, </a:t>
            </a:r>
            <a:r>
              <a:rPr lang="en-US" sz="2200" err="1"/>
              <a:t>Powerpoint</a:t>
            </a:r>
            <a:r>
              <a:rPr lang="en-US" sz="2200"/>
              <a:t>, OneNote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200"/>
              <a:t>50 GB of email storage</a:t>
            </a:r>
          </a:p>
        </p:txBody>
      </p:sp>
      <p:pic>
        <p:nvPicPr>
          <p:cNvPr id="4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20F8E00-1567-4FEB-AA67-CF87093AD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7545" y="1938572"/>
            <a:ext cx="3617236" cy="3921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7515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helpdesk.tyndale.ca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46528"/>
            <a:ext cx="8229600" cy="3438144"/>
          </a:xfrm>
        </p:spPr>
      </p:pic>
      <p:sp>
        <p:nvSpPr>
          <p:cNvPr id="5" name="Rectangle 4"/>
          <p:cNvSpPr/>
          <p:nvPr/>
        </p:nvSpPr>
        <p:spPr>
          <a:xfrm>
            <a:off x="7315200" y="2743200"/>
            <a:ext cx="838200" cy="3048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267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Microsoft Teams and Zoom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Teams and Zoom will be used at the discretion of your professor, you can log into Teams at Teams.Microsoft.com and Zoom at Zoom.us</a:t>
            </a:r>
          </a:p>
        </p:txBody>
      </p:sp>
    </p:spTree>
    <p:extLst>
      <p:ext uri="{BB962C8B-B14F-4D97-AF65-F5344CB8AC3E}">
        <p14:creationId xmlns:p14="http://schemas.microsoft.com/office/powerpoint/2010/main" val="4238799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Microsoft Teams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38" y="2205038"/>
            <a:ext cx="7377123" cy="3921125"/>
          </a:xfrm>
        </p:spPr>
      </p:pic>
      <p:sp>
        <p:nvSpPr>
          <p:cNvPr id="5" name="Rectangle 4"/>
          <p:cNvSpPr/>
          <p:nvPr/>
        </p:nvSpPr>
        <p:spPr>
          <a:xfrm>
            <a:off x="1524000" y="3317966"/>
            <a:ext cx="6736561" cy="293043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82680" y="4343400"/>
            <a:ext cx="1219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282680" y="427303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Your class</a:t>
            </a:r>
          </a:p>
        </p:txBody>
      </p:sp>
    </p:spTree>
    <p:extLst>
      <p:ext uri="{BB962C8B-B14F-4D97-AF65-F5344CB8AC3E}">
        <p14:creationId xmlns:p14="http://schemas.microsoft.com/office/powerpoint/2010/main" val="1756697138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template-concept-04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powerpoint-template-concept-04</Template>
  <TotalTime>0</TotalTime>
  <Words>244</Words>
  <Application>Microsoft Office PowerPoint</Application>
  <PresentationFormat>On-screen Show (4:3)</PresentationFormat>
  <Paragraphs>41</Paragraphs>
  <Slides>12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powerpoint-template-concept-04</vt:lpstr>
      <vt:lpstr>Tyndale Information Technology</vt:lpstr>
      <vt:lpstr>one.tyndale.ca</vt:lpstr>
      <vt:lpstr>classes.tyndale.ca</vt:lpstr>
      <vt:lpstr>mytyndale.ca</vt:lpstr>
      <vt:lpstr>PowerPoint Presentation</vt:lpstr>
      <vt:lpstr>Office 365</vt:lpstr>
      <vt:lpstr>helpdesk.tyndale.ca</vt:lpstr>
      <vt:lpstr>Microsoft Teams and Zoom</vt:lpstr>
      <vt:lpstr>Microsoft Teams</vt:lpstr>
      <vt:lpstr>Zoom</vt:lpstr>
      <vt:lpstr>Contact Us</vt:lpstr>
      <vt:lpstr>https://www.tyndale.ca/it/resources-for-students/getting-started</vt:lpstr>
    </vt:vector>
  </TitlesOfParts>
  <Company>Tyndale University College &amp; Seminary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Tyndale Information Technology</dc:title>
  <dc:creator>Tim Grace</dc:creator>
  <cp:lastModifiedBy>Younan Younan</cp:lastModifiedBy>
  <cp:revision>19</cp:revision>
  <cp:lastPrinted>2014-07-04T20:06:29Z</cp:lastPrinted>
  <dcterms:created xsi:type="dcterms:W3CDTF">2013-06-21T14:48:58Z</dcterms:created>
  <dcterms:modified xsi:type="dcterms:W3CDTF">2020-09-08T14:38:00Z</dcterms:modified>
</cp:coreProperties>
</file>